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601575" cy="7561263"/>
  <p:notesSz cx="6858000" cy="9144000"/>
  <p:defaultTextStyle>
    <a:defPPr>
      <a:defRPr lang="pt-BR"/>
    </a:defPPr>
    <a:lvl1pPr marL="0" algn="l" defTabSz="126483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2418" algn="l" defTabSz="126483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64838" algn="l" defTabSz="126483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97256" algn="l" defTabSz="126483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29673" algn="l" defTabSz="126483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62092" algn="l" defTabSz="126483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94511" algn="l" defTabSz="126483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26930" algn="l" defTabSz="126483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59348" algn="l" defTabSz="1264838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6" y="-72"/>
      </p:cViewPr>
      <p:guideLst>
        <p:guide orient="horz" pos="2383"/>
        <p:guide pos="39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5120" y="2348893"/>
            <a:ext cx="10711339" cy="162077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90239" y="4284716"/>
            <a:ext cx="8821101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2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4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97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29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62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9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26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59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36145" y="302804"/>
            <a:ext cx="2835354" cy="6451578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30080" y="302804"/>
            <a:ext cx="8296037" cy="645157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437" y="4858815"/>
            <a:ext cx="10711339" cy="150175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95437" y="3204790"/>
            <a:ext cx="10711339" cy="1654025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3241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6483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972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296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620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945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26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593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30082" y="1764295"/>
            <a:ext cx="5565696" cy="499008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6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05805" y="1764295"/>
            <a:ext cx="5565696" cy="4990084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6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083" y="1692535"/>
            <a:ext cx="5567884" cy="7053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2418" indent="0">
              <a:buNone/>
              <a:defRPr sz="2600" b="1"/>
            </a:lvl2pPr>
            <a:lvl3pPr marL="1264838" indent="0">
              <a:buNone/>
              <a:defRPr sz="2500" b="1"/>
            </a:lvl3pPr>
            <a:lvl4pPr marL="1897256" indent="0">
              <a:buNone/>
              <a:defRPr sz="2200" b="1"/>
            </a:lvl4pPr>
            <a:lvl5pPr marL="2529673" indent="0">
              <a:buNone/>
              <a:defRPr sz="2200" b="1"/>
            </a:lvl5pPr>
            <a:lvl6pPr marL="3162092" indent="0">
              <a:buNone/>
              <a:defRPr sz="2200" b="1"/>
            </a:lvl6pPr>
            <a:lvl7pPr marL="3794511" indent="0">
              <a:buNone/>
              <a:defRPr sz="2200" b="1"/>
            </a:lvl7pPr>
            <a:lvl8pPr marL="4426930" indent="0">
              <a:buNone/>
              <a:defRPr sz="2200" b="1"/>
            </a:lvl8pPr>
            <a:lvl9pPr marL="5059348" indent="0">
              <a:buNone/>
              <a:defRPr sz="2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083" y="2397902"/>
            <a:ext cx="5567884" cy="4356478"/>
          </a:xfrm>
        </p:spPr>
        <p:txBody>
          <a:bodyPr/>
          <a:lstStyle>
            <a:lvl1pPr>
              <a:defRPr sz="3300"/>
            </a:lvl1pPr>
            <a:lvl2pPr>
              <a:defRPr sz="26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01426" y="1692535"/>
            <a:ext cx="5570071" cy="7053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2418" indent="0">
              <a:buNone/>
              <a:defRPr sz="2600" b="1"/>
            </a:lvl2pPr>
            <a:lvl3pPr marL="1264838" indent="0">
              <a:buNone/>
              <a:defRPr sz="2500" b="1"/>
            </a:lvl3pPr>
            <a:lvl4pPr marL="1897256" indent="0">
              <a:buNone/>
              <a:defRPr sz="2200" b="1"/>
            </a:lvl4pPr>
            <a:lvl5pPr marL="2529673" indent="0">
              <a:buNone/>
              <a:defRPr sz="2200" b="1"/>
            </a:lvl5pPr>
            <a:lvl6pPr marL="3162092" indent="0">
              <a:buNone/>
              <a:defRPr sz="2200" b="1"/>
            </a:lvl6pPr>
            <a:lvl7pPr marL="3794511" indent="0">
              <a:buNone/>
              <a:defRPr sz="2200" b="1"/>
            </a:lvl7pPr>
            <a:lvl8pPr marL="4426930" indent="0">
              <a:buNone/>
              <a:defRPr sz="2200" b="1"/>
            </a:lvl8pPr>
            <a:lvl9pPr marL="5059348" indent="0">
              <a:buNone/>
              <a:defRPr sz="22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01426" y="2397902"/>
            <a:ext cx="5570071" cy="4356478"/>
          </a:xfrm>
        </p:spPr>
        <p:txBody>
          <a:bodyPr/>
          <a:lstStyle>
            <a:lvl1pPr>
              <a:defRPr sz="3300"/>
            </a:lvl1pPr>
            <a:lvl2pPr>
              <a:defRPr sz="26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083" y="301052"/>
            <a:ext cx="4145832" cy="12812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26866" y="301053"/>
            <a:ext cx="7044631" cy="6453329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083" y="1582267"/>
            <a:ext cx="4145832" cy="5172114"/>
          </a:xfrm>
        </p:spPr>
        <p:txBody>
          <a:bodyPr/>
          <a:lstStyle>
            <a:lvl1pPr marL="0" indent="0">
              <a:buNone/>
              <a:defRPr sz="2000"/>
            </a:lvl1pPr>
            <a:lvl2pPr marL="632418" indent="0">
              <a:buNone/>
              <a:defRPr sz="1600"/>
            </a:lvl2pPr>
            <a:lvl3pPr marL="1264838" indent="0">
              <a:buNone/>
              <a:defRPr sz="1400"/>
            </a:lvl3pPr>
            <a:lvl4pPr marL="1897256" indent="0">
              <a:buNone/>
              <a:defRPr sz="1200"/>
            </a:lvl4pPr>
            <a:lvl5pPr marL="2529673" indent="0">
              <a:buNone/>
              <a:defRPr sz="1200"/>
            </a:lvl5pPr>
            <a:lvl6pPr marL="3162092" indent="0">
              <a:buNone/>
              <a:defRPr sz="1200"/>
            </a:lvl6pPr>
            <a:lvl7pPr marL="3794511" indent="0">
              <a:buNone/>
              <a:defRPr sz="1200"/>
            </a:lvl7pPr>
            <a:lvl8pPr marL="4426930" indent="0">
              <a:buNone/>
              <a:defRPr sz="1200"/>
            </a:lvl8pPr>
            <a:lvl9pPr marL="5059348" indent="0">
              <a:buNone/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9998" y="5292885"/>
            <a:ext cx="7560945" cy="62485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469998" y="675614"/>
            <a:ext cx="7560945" cy="4536758"/>
          </a:xfrm>
        </p:spPr>
        <p:txBody>
          <a:bodyPr/>
          <a:lstStyle>
            <a:lvl1pPr marL="0" indent="0">
              <a:buNone/>
              <a:defRPr sz="4400"/>
            </a:lvl1pPr>
            <a:lvl2pPr marL="632418" indent="0">
              <a:buNone/>
              <a:defRPr sz="3800"/>
            </a:lvl2pPr>
            <a:lvl3pPr marL="1264838" indent="0">
              <a:buNone/>
              <a:defRPr sz="3300"/>
            </a:lvl3pPr>
            <a:lvl4pPr marL="1897256" indent="0">
              <a:buNone/>
              <a:defRPr sz="2600"/>
            </a:lvl4pPr>
            <a:lvl5pPr marL="2529673" indent="0">
              <a:buNone/>
              <a:defRPr sz="2600"/>
            </a:lvl5pPr>
            <a:lvl6pPr marL="3162092" indent="0">
              <a:buNone/>
              <a:defRPr sz="2600"/>
            </a:lvl6pPr>
            <a:lvl7pPr marL="3794511" indent="0">
              <a:buNone/>
              <a:defRPr sz="2600"/>
            </a:lvl7pPr>
            <a:lvl8pPr marL="4426930" indent="0">
              <a:buNone/>
              <a:defRPr sz="2600"/>
            </a:lvl8pPr>
            <a:lvl9pPr marL="5059348" indent="0">
              <a:buNone/>
              <a:defRPr sz="26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469998" y="5917740"/>
            <a:ext cx="7560945" cy="887398"/>
          </a:xfrm>
        </p:spPr>
        <p:txBody>
          <a:bodyPr/>
          <a:lstStyle>
            <a:lvl1pPr marL="0" indent="0">
              <a:buNone/>
              <a:defRPr sz="2000"/>
            </a:lvl1pPr>
            <a:lvl2pPr marL="632418" indent="0">
              <a:buNone/>
              <a:defRPr sz="1600"/>
            </a:lvl2pPr>
            <a:lvl3pPr marL="1264838" indent="0">
              <a:buNone/>
              <a:defRPr sz="1400"/>
            </a:lvl3pPr>
            <a:lvl4pPr marL="1897256" indent="0">
              <a:buNone/>
              <a:defRPr sz="1200"/>
            </a:lvl4pPr>
            <a:lvl5pPr marL="2529673" indent="0">
              <a:buNone/>
              <a:defRPr sz="1200"/>
            </a:lvl5pPr>
            <a:lvl6pPr marL="3162092" indent="0">
              <a:buNone/>
              <a:defRPr sz="1200"/>
            </a:lvl6pPr>
            <a:lvl7pPr marL="3794511" indent="0">
              <a:buNone/>
              <a:defRPr sz="1200"/>
            </a:lvl7pPr>
            <a:lvl8pPr marL="4426930" indent="0">
              <a:buNone/>
              <a:defRPr sz="1200"/>
            </a:lvl8pPr>
            <a:lvl9pPr marL="5059348" indent="0">
              <a:buNone/>
              <a:defRPr sz="12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30080" y="302801"/>
            <a:ext cx="11341418" cy="1260211"/>
          </a:xfrm>
          <a:prstGeom prst="rect">
            <a:avLst/>
          </a:prstGeom>
        </p:spPr>
        <p:txBody>
          <a:bodyPr vert="horz" lIns="126483" tIns="63243" rIns="126483" bIns="63243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080" y="1764295"/>
            <a:ext cx="11341418" cy="4990084"/>
          </a:xfrm>
          <a:prstGeom prst="rect">
            <a:avLst/>
          </a:prstGeom>
        </p:spPr>
        <p:txBody>
          <a:bodyPr vert="horz" lIns="126483" tIns="63243" rIns="126483" bIns="63243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30079" y="7008172"/>
            <a:ext cx="2940368" cy="402568"/>
          </a:xfrm>
          <a:prstGeom prst="rect">
            <a:avLst/>
          </a:prstGeom>
        </p:spPr>
        <p:txBody>
          <a:bodyPr vert="horz" lIns="126483" tIns="63243" rIns="126483" bIns="6324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4C41-4AF7-4E10-88CC-0523F9FC3B13}" type="datetimeFigureOut">
              <a:rPr lang="pt-BR" smtClean="0"/>
              <a:t>07/03/2016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305539" y="7008172"/>
            <a:ext cx="3990498" cy="402568"/>
          </a:xfrm>
          <a:prstGeom prst="rect">
            <a:avLst/>
          </a:prstGeom>
        </p:spPr>
        <p:txBody>
          <a:bodyPr vert="horz" lIns="126483" tIns="63243" rIns="126483" bIns="6324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031129" y="7008172"/>
            <a:ext cx="2940368" cy="402568"/>
          </a:xfrm>
          <a:prstGeom prst="rect">
            <a:avLst/>
          </a:prstGeom>
        </p:spPr>
        <p:txBody>
          <a:bodyPr vert="horz" lIns="126483" tIns="63243" rIns="126483" bIns="6324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E527D-C316-463B-BF6D-350790B93F7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6483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4314" indent="-474314" algn="l" defTabSz="1264838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681" indent="-395261" algn="l" defTabSz="1264838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81046" indent="-316210" algn="l" defTabSz="12648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13465" indent="-316210" algn="l" defTabSz="126483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845883" indent="-316210" algn="l" defTabSz="126483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478301" indent="-316210" algn="l" defTabSz="1264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10720" indent="-316210" algn="l" defTabSz="1264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43138" indent="-316210" algn="l" defTabSz="1264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375558" indent="-316210" algn="l" defTabSz="126483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6483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2418" algn="l" defTabSz="126483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4838" algn="l" defTabSz="126483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256" algn="l" defTabSz="126483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29673" algn="l" defTabSz="126483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2092" algn="l" defTabSz="126483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94511" algn="l" defTabSz="126483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26930" algn="l" defTabSz="126483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59348" algn="l" defTabSz="1264838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Tata\Desktop\Outros\Anderson Labor\Anderson Labor\JPEGS\Apresentação - Laboratório Ander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12599988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ata\Desktop\Outros\Anderson Labor\Anderson Labor\JPEGS\Apresentação - Laboratório Anderson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99988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ata\Desktop\Outros\Anderson Labor\Anderson Labor\JPEGS\Apresentação - Laboratório Anderson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ata\Desktop\Outros\Anderson Labor\Anderson Labor\JPEGS\Apresentação - Laboratório Anderson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ata\Desktop\Outros\Anderson Labor\Anderson Labor\JPEGS\Apresentação - Laboratório Anderson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-1587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ata\Desktop\Outros\Anderson Labor\Anderson Labor\JPEGS\Apresentação - Laboratório Anderson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ata\Desktop\Outros\Anderson Labor\Anderson Labor\JPEGS\Apresentação - Laboratório Anderson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99988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ata\Desktop\Outros\Anderson Labor\Anderson Labor\JPEGS\Apresentação - Laboratório Anderson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-1587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ata\Desktop\Outros\Anderson Labor\Anderson Labor\JPEGS\Apresentação - Laboratório Anderson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-1588"/>
            <a:ext cx="12599988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ata\Desktop\Outros\Anderson Labor\Anderson Labor\JPEGS\Apresentação - Laboratório Anderson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ata\Desktop\Outros\Anderson Labor\Anderson Labor\JPEGS\Apresentação - Laboratório Anderson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ta\Desktop\Outros\Anderson Labor\Anderson Labor\JPEGS\Apresentação - Laboratório Anders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ata\Desktop\Outros\Anderson Labor\Anderson Labor\JPEGS\Apresentação - Laboratório Anderson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599988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ata\Desktop\Outros\Anderson Labor\Anderson Labor\JPEGS\Apresentação - Laboratório Anderso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9988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ata\Desktop\Outros\Anderson Labor\Anderson Labor\JPEGS\Apresentação - Laboratório Anderson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599987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ata\Desktop\Outros\Anderson Labor\Anderson Labor\JPEGS\Apresentação - Laboratório Anderson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599988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ata\Desktop\Outros\Anderson Labor\Anderson Labor\JPEGS\Apresentação - Laboratório Anderson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12599988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ata\Desktop\Outros\Anderson Labor\Anderson Labor\JPEGS\Apresentação - Laboratório Anderson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ata\Desktop\Outros\Anderson Labor\Anderson Labor\JPEGS\Apresentação - Laboratório Anderson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599987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ata\Desktop\Outros\Anderson Labor\Anderson Labor\JPEGS\Apresentação - Laboratório Anderson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-1587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ata\Desktop\Outros\Anderson Labor\Anderson Labor\JPEGS\Apresentação - Laboratório Anderson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599987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ata\Desktop\Outros\Anderson Labor\Anderson Labor\JPEGS\Apresentação - Laboratório Anderson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599987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ta\Desktop\Outros\Anderson Labor\Anderson Labor\JPEGS\Apresentação - Laboratório Anders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ata\Desktop\Outros\Anderson Labor\Anderson Labor\JPEGS\Apresentação - Laboratório Anderson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599988" cy="7562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ata\Desktop\Outros\Anderson Labor\Anderson Labor\JPEGS\Apresentação - Laboratório Anderson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Tata\Desktop\Outros\Anderson Labor\Anderson Labor\JPEGS\Apresentação - Laboratório Anderson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-1587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ta\Desktop\Outros\Anderson Labor\Anderson Labor\JPEGS\Apresentação - Laboratório Anders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ta\Desktop\Outros\Anderson Labor\Anderson Labor\JPEGS\Apresentação - Laboratório Anderso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599987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ta\Desktop\Outros\Anderson Labor\Anderson Labor\JPEGS\Apresentação - Laboratório Anderson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ta\Desktop\Outros\Anderson Labor\Anderson Labor\JPEGS\Apresentação - Laboratório Anderson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ta\Desktop\Outros\Anderson Labor\Anderson Labor\JPEGS\Apresentação - Laboratório Anderso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599988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ta\Desktop\Outros\Anderson Labor\Anderson Labor\JPEGS\Apresentação - Laboratório Anderson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1587"/>
            <a:ext cx="12599987" cy="7562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Personalizar</PresentationFormat>
  <Paragraphs>0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tata_trinquinato@hotmail.com</dc:creator>
  <cp:lastModifiedBy>tata_trinquinato@hotmail.com</cp:lastModifiedBy>
  <cp:revision>1</cp:revision>
  <dcterms:created xsi:type="dcterms:W3CDTF">2016-03-08T00:03:43Z</dcterms:created>
  <dcterms:modified xsi:type="dcterms:W3CDTF">2016-03-08T00:12:51Z</dcterms:modified>
</cp:coreProperties>
</file>